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70" r:id="rId4"/>
    <p:sldId id="271" r:id="rId5"/>
    <p:sldId id="272" r:id="rId6"/>
    <p:sldId id="269" r:id="rId7"/>
    <p:sldId id="260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096E26-F317-4832-B741-A6A8E9B7274C}" v="10" dt="2025-06-29T20:41:30.3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3" autoAdjust="0"/>
    <p:restoredTop sz="94660"/>
  </p:normalViewPr>
  <p:slideViewPr>
    <p:cSldViewPr snapToGrid="0">
      <p:cViewPr>
        <p:scale>
          <a:sx n="100" d="100"/>
          <a:sy n="100" d="100"/>
        </p:scale>
        <p:origin x="188" y="4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iel Sias" userId="b3adb88a120ebb95" providerId="LiveId" clId="{92096E26-F317-4832-B741-A6A8E9B7274C}"/>
    <pc:docChg chg="undo custSel addSld delSld modSld">
      <pc:chgData name="Nathaniel Sias" userId="b3adb88a120ebb95" providerId="LiveId" clId="{92096E26-F317-4832-B741-A6A8E9B7274C}" dt="2025-06-30T15:08:34.549" v="426" actId="47"/>
      <pc:docMkLst>
        <pc:docMk/>
      </pc:docMkLst>
      <pc:sldChg chg="addSp delSp modSp del mod">
        <pc:chgData name="Nathaniel Sias" userId="b3adb88a120ebb95" providerId="LiveId" clId="{92096E26-F317-4832-B741-A6A8E9B7274C}" dt="2025-06-29T20:41:28.241" v="423" actId="47"/>
        <pc:sldMkLst>
          <pc:docMk/>
          <pc:sldMk cId="3978131806" sldId="257"/>
        </pc:sldMkLst>
        <pc:spChg chg="mod">
          <ac:chgData name="Nathaniel Sias" userId="b3adb88a120ebb95" providerId="LiveId" clId="{92096E26-F317-4832-B741-A6A8E9B7274C}" dt="2025-06-29T20:40:51.246" v="409" actId="403"/>
          <ac:spMkLst>
            <pc:docMk/>
            <pc:sldMk cId="3978131806" sldId="257"/>
            <ac:spMk id="2" creationId="{01BDE727-479E-A12E-7BC6-0C0B1743D491}"/>
          </ac:spMkLst>
        </pc:spChg>
        <pc:spChg chg="del">
          <ac:chgData name="Nathaniel Sias" userId="b3adb88a120ebb95" providerId="LiveId" clId="{92096E26-F317-4832-B741-A6A8E9B7274C}" dt="2025-06-29T20:23:28.137" v="5" actId="478"/>
          <ac:spMkLst>
            <pc:docMk/>
            <pc:sldMk cId="3978131806" sldId="257"/>
            <ac:spMk id="3" creationId="{35F2EF3D-0625-5B8F-68CE-CEF4A37A343B}"/>
          </ac:spMkLst>
        </pc:spChg>
        <pc:spChg chg="add del mod">
          <ac:chgData name="Nathaniel Sias" userId="b3adb88a120ebb95" providerId="LiveId" clId="{92096E26-F317-4832-B741-A6A8E9B7274C}" dt="2025-06-29T20:23:32.943" v="6" actId="478"/>
          <ac:spMkLst>
            <pc:docMk/>
            <pc:sldMk cId="3978131806" sldId="257"/>
            <ac:spMk id="8" creationId="{4FAFD495-DC50-4133-1998-FB789760E92D}"/>
          </ac:spMkLst>
        </pc:spChg>
        <pc:picChg chg="del">
          <ac:chgData name="Nathaniel Sias" userId="b3adb88a120ebb95" providerId="LiveId" clId="{92096E26-F317-4832-B741-A6A8E9B7274C}" dt="2025-06-29T20:23:19.419" v="4" actId="478"/>
          <ac:picMkLst>
            <pc:docMk/>
            <pc:sldMk cId="3978131806" sldId="257"/>
            <ac:picMk id="5" creationId="{9085FCCB-6D66-A53C-0A4E-8337EDC79213}"/>
          </ac:picMkLst>
        </pc:picChg>
        <pc:picChg chg="add mod ord modCrop">
          <ac:chgData name="Nathaniel Sias" userId="b3adb88a120ebb95" providerId="LiveId" clId="{92096E26-F317-4832-B741-A6A8E9B7274C}" dt="2025-06-29T20:28:09.365" v="68" actId="1076"/>
          <ac:picMkLst>
            <pc:docMk/>
            <pc:sldMk cId="3978131806" sldId="257"/>
            <ac:picMk id="6" creationId="{FEBDCB3E-EDFD-C93E-2D49-5EC310F7B140}"/>
          </ac:picMkLst>
        </pc:picChg>
      </pc:sldChg>
      <pc:sldChg chg="modSp mod">
        <pc:chgData name="Nathaniel Sias" userId="b3adb88a120ebb95" providerId="LiveId" clId="{92096E26-F317-4832-B741-A6A8E9B7274C}" dt="2025-06-29T20:33:26.902" v="227" actId="1076"/>
        <pc:sldMkLst>
          <pc:docMk/>
          <pc:sldMk cId="3072199872" sldId="258"/>
        </pc:sldMkLst>
        <pc:spChg chg="mod">
          <ac:chgData name="Nathaniel Sias" userId="b3adb88a120ebb95" providerId="LiveId" clId="{92096E26-F317-4832-B741-A6A8E9B7274C}" dt="2025-06-29T20:33:11.513" v="221"/>
          <ac:spMkLst>
            <pc:docMk/>
            <pc:sldMk cId="3072199872" sldId="258"/>
            <ac:spMk id="2" creationId="{EBA24E5F-90E4-BEE0-1D94-EEBFAEB79627}"/>
          </ac:spMkLst>
        </pc:spChg>
        <pc:spChg chg="mod">
          <ac:chgData name="Nathaniel Sias" userId="b3adb88a120ebb95" providerId="LiveId" clId="{92096E26-F317-4832-B741-A6A8E9B7274C}" dt="2025-06-29T20:33:26.902" v="227" actId="1076"/>
          <ac:spMkLst>
            <pc:docMk/>
            <pc:sldMk cId="3072199872" sldId="258"/>
            <ac:spMk id="4" creationId="{C90230DE-6CB3-9934-FBDA-08EFC4080BD3}"/>
          </ac:spMkLst>
        </pc:spChg>
      </pc:sldChg>
      <pc:sldChg chg="del">
        <pc:chgData name="Nathaniel Sias" userId="b3adb88a120ebb95" providerId="LiveId" clId="{92096E26-F317-4832-B741-A6A8E9B7274C}" dt="2025-06-29T20:30:44.906" v="220" actId="47"/>
        <pc:sldMkLst>
          <pc:docMk/>
          <pc:sldMk cId="2684167668" sldId="259"/>
        </pc:sldMkLst>
      </pc:sldChg>
      <pc:sldChg chg="modSp mod">
        <pc:chgData name="Nathaniel Sias" userId="b3adb88a120ebb95" providerId="LiveId" clId="{92096E26-F317-4832-B741-A6A8E9B7274C}" dt="2025-06-29T20:37:51.714" v="281" actId="403"/>
        <pc:sldMkLst>
          <pc:docMk/>
          <pc:sldMk cId="342931358" sldId="260"/>
        </pc:sldMkLst>
        <pc:spChg chg="mod">
          <ac:chgData name="Nathaniel Sias" userId="b3adb88a120ebb95" providerId="LiveId" clId="{92096E26-F317-4832-B741-A6A8E9B7274C}" dt="2025-06-29T20:37:37.913" v="276"/>
          <ac:spMkLst>
            <pc:docMk/>
            <pc:sldMk cId="342931358" sldId="260"/>
            <ac:spMk id="2" creationId="{BA56D7F4-4B89-AD89-C076-038D54587607}"/>
          </ac:spMkLst>
        </pc:spChg>
        <pc:spChg chg="mod">
          <ac:chgData name="Nathaniel Sias" userId="b3adb88a120ebb95" providerId="LiveId" clId="{92096E26-F317-4832-B741-A6A8E9B7274C}" dt="2025-06-29T20:37:51.714" v="281" actId="403"/>
          <ac:spMkLst>
            <pc:docMk/>
            <pc:sldMk cId="342931358" sldId="260"/>
            <ac:spMk id="3" creationId="{07C11668-414E-52C5-7789-FA308C0180D6}"/>
          </ac:spMkLst>
        </pc:spChg>
      </pc:sldChg>
      <pc:sldChg chg="del">
        <pc:chgData name="Nathaniel Sias" userId="b3adb88a120ebb95" providerId="LiveId" clId="{92096E26-F317-4832-B741-A6A8E9B7274C}" dt="2025-06-29T20:42:47.457" v="425" actId="47"/>
        <pc:sldMkLst>
          <pc:docMk/>
          <pc:sldMk cId="3837268848" sldId="261"/>
        </pc:sldMkLst>
      </pc:sldChg>
      <pc:sldChg chg="modSp del mod">
        <pc:chgData name="Nathaniel Sias" userId="b3adb88a120ebb95" providerId="LiveId" clId="{92096E26-F317-4832-B741-A6A8E9B7274C}" dt="2025-06-30T15:08:34.549" v="426" actId="47"/>
        <pc:sldMkLst>
          <pc:docMk/>
          <pc:sldMk cId="272062550" sldId="262"/>
        </pc:sldMkLst>
        <pc:spChg chg="mod">
          <ac:chgData name="Nathaniel Sias" userId="b3adb88a120ebb95" providerId="LiveId" clId="{92096E26-F317-4832-B741-A6A8E9B7274C}" dt="2025-06-29T20:30:36.322" v="219" actId="113"/>
          <ac:spMkLst>
            <pc:docMk/>
            <pc:sldMk cId="272062550" sldId="262"/>
            <ac:spMk id="3" creationId="{07C11668-414E-52C5-7789-FA308C0180D6}"/>
          </ac:spMkLst>
        </pc:spChg>
      </pc:sldChg>
      <pc:sldChg chg="del">
        <pc:chgData name="Nathaniel Sias" userId="b3adb88a120ebb95" providerId="LiveId" clId="{92096E26-F317-4832-B741-A6A8E9B7274C}" dt="2025-06-29T20:28:50.229" v="76" actId="47"/>
        <pc:sldMkLst>
          <pc:docMk/>
          <pc:sldMk cId="2948091950" sldId="263"/>
        </pc:sldMkLst>
      </pc:sldChg>
      <pc:sldChg chg="del">
        <pc:chgData name="Nathaniel Sias" userId="b3adb88a120ebb95" providerId="LiveId" clId="{92096E26-F317-4832-B741-A6A8E9B7274C}" dt="2025-06-29T20:28:47.877" v="75" actId="47"/>
        <pc:sldMkLst>
          <pc:docMk/>
          <pc:sldMk cId="1830982388" sldId="264"/>
        </pc:sldMkLst>
      </pc:sldChg>
      <pc:sldChg chg="del">
        <pc:chgData name="Nathaniel Sias" userId="b3adb88a120ebb95" providerId="LiveId" clId="{92096E26-F317-4832-B741-A6A8E9B7274C}" dt="2025-06-29T20:28:51.061" v="77" actId="47"/>
        <pc:sldMkLst>
          <pc:docMk/>
          <pc:sldMk cId="1408116446" sldId="265"/>
        </pc:sldMkLst>
      </pc:sldChg>
      <pc:sldChg chg="del">
        <pc:chgData name="Nathaniel Sias" userId="b3adb88a120ebb95" providerId="LiveId" clId="{92096E26-F317-4832-B741-A6A8E9B7274C}" dt="2025-06-29T20:28:51.594" v="78" actId="47"/>
        <pc:sldMkLst>
          <pc:docMk/>
          <pc:sldMk cId="4061509391" sldId="266"/>
        </pc:sldMkLst>
      </pc:sldChg>
      <pc:sldChg chg="del">
        <pc:chgData name="Nathaniel Sias" userId="b3adb88a120ebb95" providerId="LiveId" clId="{92096E26-F317-4832-B741-A6A8E9B7274C}" dt="2025-06-29T20:28:47.275" v="74" actId="47"/>
        <pc:sldMkLst>
          <pc:docMk/>
          <pc:sldMk cId="4093794772" sldId="267"/>
        </pc:sldMkLst>
      </pc:sldChg>
      <pc:sldChg chg="add del setBg">
        <pc:chgData name="Nathaniel Sias" userId="b3adb88a120ebb95" providerId="LiveId" clId="{92096E26-F317-4832-B741-A6A8E9B7274C}" dt="2025-06-29T20:40:59.575" v="410" actId="47"/>
        <pc:sldMkLst>
          <pc:docMk/>
          <pc:sldMk cId="199694447" sldId="268"/>
        </pc:sldMkLst>
      </pc:sldChg>
      <pc:sldChg chg="modSp add mod">
        <pc:chgData name="Nathaniel Sias" userId="b3adb88a120ebb95" providerId="LiveId" clId="{92096E26-F317-4832-B741-A6A8E9B7274C}" dt="2025-06-29T20:37:14.891" v="275" actId="20577"/>
        <pc:sldMkLst>
          <pc:docMk/>
          <pc:sldMk cId="317056782" sldId="269"/>
        </pc:sldMkLst>
        <pc:spChg chg="mod">
          <ac:chgData name="Nathaniel Sias" userId="b3adb88a120ebb95" providerId="LiveId" clId="{92096E26-F317-4832-B741-A6A8E9B7274C}" dt="2025-06-29T20:37:04.018" v="272"/>
          <ac:spMkLst>
            <pc:docMk/>
            <pc:sldMk cId="317056782" sldId="269"/>
            <ac:spMk id="2" creationId="{670E962D-B5DF-40E6-827B-9A878371BE63}"/>
          </ac:spMkLst>
        </pc:spChg>
        <pc:spChg chg="mod">
          <ac:chgData name="Nathaniel Sias" userId="b3adb88a120ebb95" providerId="LiveId" clId="{92096E26-F317-4832-B741-A6A8E9B7274C}" dt="2025-06-29T20:37:14.891" v="275" actId="20577"/>
          <ac:spMkLst>
            <pc:docMk/>
            <pc:sldMk cId="317056782" sldId="269"/>
            <ac:spMk id="4" creationId="{8257BC35-A463-9AD7-36BB-2EDE0C38F8D9}"/>
          </ac:spMkLst>
        </pc:spChg>
      </pc:sldChg>
      <pc:sldChg chg="modSp add mod">
        <pc:chgData name="Nathaniel Sias" userId="b3adb88a120ebb95" providerId="LiveId" clId="{92096E26-F317-4832-B741-A6A8E9B7274C}" dt="2025-06-29T20:34:59.327" v="246" actId="14100"/>
        <pc:sldMkLst>
          <pc:docMk/>
          <pc:sldMk cId="171957249" sldId="270"/>
        </pc:sldMkLst>
        <pc:spChg chg="mod">
          <ac:chgData name="Nathaniel Sias" userId="b3adb88a120ebb95" providerId="LiveId" clId="{92096E26-F317-4832-B741-A6A8E9B7274C}" dt="2025-06-29T20:33:47.287" v="230"/>
          <ac:spMkLst>
            <pc:docMk/>
            <pc:sldMk cId="171957249" sldId="270"/>
            <ac:spMk id="2" creationId="{B6DB722C-A893-5979-B661-A7C26CB1034C}"/>
          </ac:spMkLst>
        </pc:spChg>
        <pc:spChg chg="mod">
          <ac:chgData name="Nathaniel Sias" userId="b3adb88a120ebb95" providerId="LiveId" clId="{92096E26-F317-4832-B741-A6A8E9B7274C}" dt="2025-06-29T20:34:59.327" v="246" actId="14100"/>
          <ac:spMkLst>
            <pc:docMk/>
            <pc:sldMk cId="171957249" sldId="270"/>
            <ac:spMk id="3" creationId="{5CAB7613-C351-6D93-E2B5-B767FE3AC2BB}"/>
          </ac:spMkLst>
        </pc:spChg>
        <pc:picChg chg="ord">
          <ac:chgData name="Nathaniel Sias" userId="b3adb88a120ebb95" providerId="LiveId" clId="{92096E26-F317-4832-B741-A6A8E9B7274C}" dt="2025-06-29T20:34:09.281" v="235" actId="167"/>
          <ac:picMkLst>
            <pc:docMk/>
            <pc:sldMk cId="171957249" sldId="270"/>
            <ac:picMk id="6" creationId="{364752C8-14DA-69F5-DEE9-E15022649A56}"/>
          </ac:picMkLst>
        </pc:picChg>
      </pc:sldChg>
      <pc:sldChg chg="addSp delSp modSp add mod">
        <pc:chgData name="Nathaniel Sias" userId="b3adb88a120ebb95" providerId="LiveId" clId="{92096E26-F317-4832-B741-A6A8E9B7274C}" dt="2025-06-29T20:35:55.780" v="256" actId="22"/>
        <pc:sldMkLst>
          <pc:docMk/>
          <pc:sldMk cId="2525277471" sldId="271"/>
        </pc:sldMkLst>
        <pc:spChg chg="mod">
          <ac:chgData name="Nathaniel Sias" userId="b3adb88a120ebb95" providerId="LiveId" clId="{92096E26-F317-4832-B741-A6A8E9B7274C}" dt="2025-06-29T20:35:48.035" v="254" actId="115"/>
          <ac:spMkLst>
            <pc:docMk/>
            <pc:sldMk cId="2525277471" sldId="271"/>
            <ac:spMk id="3" creationId="{8D82EF2B-38F7-A790-1F85-AB6CB860AA4E}"/>
          </ac:spMkLst>
        </pc:spChg>
        <pc:spChg chg="add del">
          <ac:chgData name="Nathaniel Sias" userId="b3adb88a120ebb95" providerId="LiveId" clId="{92096E26-F317-4832-B741-A6A8E9B7274C}" dt="2025-06-29T20:35:55.780" v="256" actId="22"/>
          <ac:spMkLst>
            <pc:docMk/>
            <pc:sldMk cId="2525277471" sldId="271"/>
            <ac:spMk id="5" creationId="{A95E22C3-4F8B-78EE-2A33-9226B42F7A43}"/>
          </ac:spMkLst>
        </pc:spChg>
      </pc:sldChg>
      <pc:sldChg chg="modSp add mod">
        <pc:chgData name="Nathaniel Sias" userId="b3adb88a120ebb95" providerId="LiveId" clId="{92096E26-F317-4832-B741-A6A8E9B7274C}" dt="2025-06-29T20:36:51.506" v="271" actId="115"/>
        <pc:sldMkLst>
          <pc:docMk/>
          <pc:sldMk cId="1806817833" sldId="272"/>
        </pc:sldMkLst>
        <pc:spChg chg="mod">
          <ac:chgData name="Nathaniel Sias" userId="b3adb88a120ebb95" providerId="LiveId" clId="{92096E26-F317-4832-B741-A6A8E9B7274C}" dt="2025-06-29T20:36:13.354" v="262" actId="404"/>
          <ac:spMkLst>
            <pc:docMk/>
            <pc:sldMk cId="1806817833" sldId="272"/>
            <ac:spMk id="2" creationId="{95E49DBA-99F8-1DC0-CD5E-80219E083BDC}"/>
          </ac:spMkLst>
        </pc:spChg>
        <pc:spChg chg="mod">
          <ac:chgData name="Nathaniel Sias" userId="b3adb88a120ebb95" providerId="LiveId" clId="{92096E26-F317-4832-B741-A6A8E9B7274C}" dt="2025-06-29T20:36:51.506" v="271" actId="115"/>
          <ac:spMkLst>
            <pc:docMk/>
            <pc:sldMk cId="1806817833" sldId="272"/>
            <ac:spMk id="3" creationId="{AF097A78-4BB9-22BF-F25F-627E6BBDEA26}"/>
          </ac:spMkLst>
        </pc:spChg>
      </pc:sldChg>
      <pc:sldChg chg="addSp delSp modSp add mod">
        <pc:chgData name="Nathaniel Sias" userId="b3adb88a120ebb95" providerId="LiveId" clId="{92096E26-F317-4832-B741-A6A8E9B7274C}" dt="2025-06-29T20:38:37.425" v="315" actId="1076"/>
        <pc:sldMkLst>
          <pc:docMk/>
          <pc:sldMk cId="545928699" sldId="273"/>
        </pc:sldMkLst>
        <pc:spChg chg="del">
          <ac:chgData name="Nathaniel Sias" userId="b3adb88a120ebb95" providerId="LiveId" clId="{92096E26-F317-4832-B741-A6A8E9B7274C}" dt="2025-06-29T20:38:05.676" v="284" actId="478"/>
          <ac:spMkLst>
            <pc:docMk/>
            <pc:sldMk cId="545928699" sldId="273"/>
            <ac:spMk id="2" creationId="{8D3A91CA-4190-3C92-2E1E-0C3646A5A20D}"/>
          </ac:spMkLst>
        </pc:spChg>
        <pc:spChg chg="mod">
          <ac:chgData name="Nathaniel Sias" userId="b3adb88a120ebb95" providerId="LiveId" clId="{92096E26-F317-4832-B741-A6A8E9B7274C}" dt="2025-06-29T20:38:37.425" v="315" actId="1076"/>
          <ac:spMkLst>
            <pc:docMk/>
            <pc:sldMk cId="545928699" sldId="273"/>
            <ac:spMk id="3" creationId="{4C688A67-56F3-5A73-3C94-68E5390DD653}"/>
          </ac:spMkLst>
        </pc:spChg>
        <pc:spChg chg="add del mod">
          <ac:chgData name="Nathaniel Sias" userId="b3adb88a120ebb95" providerId="LiveId" clId="{92096E26-F317-4832-B741-A6A8E9B7274C}" dt="2025-06-29T20:38:07.965" v="285" actId="478"/>
          <ac:spMkLst>
            <pc:docMk/>
            <pc:sldMk cId="545928699" sldId="273"/>
            <ac:spMk id="5" creationId="{2DB0E42B-DCD4-E83E-DF4C-EF793F8D4A8D}"/>
          </ac:spMkLst>
        </pc:spChg>
        <pc:picChg chg="del">
          <ac:chgData name="Nathaniel Sias" userId="b3adb88a120ebb95" providerId="LiveId" clId="{92096E26-F317-4832-B741-A6A8E9B7274C}" dt="2025-06-29T20:38:00.947" v="283" actId="478"/>
          <ac:picMkLst>
            <pc:docMk/>
            <pc:sldMk cId="545928699" sldId="273"/>
            <ac:picMk id="6" creationId="{DA21E8DF-2EDF-3AE8-51A7-3194B27EFAEE}"/>
          </ac:picMkLst>
        </pc:picChg>
      </pc:sldChg>
      <pc:sldChg chg="modSp add mod">
        <pc:chgData name="Nathaniel Sias" userId="b3adb88a120ebb95" providerId="LiveId" clId="{92096E26-F317-4832-B741-A6A8E9B7274C}" dt="2025-06-29T20:40:05.599" v="403" actId="20577"/>
        <pc:sldMkLst>
          <pc:docMk/>
          <pc:sldMk cId="1645004315" sldId="274"/>
        </pc:sldMkLst>
        <pc:spChg chg="mod">
          <ac:chgData name="Nathaniel Sias" userId="b3adb88a120ebb95" providerId="LiveId" clId="{92096E26-F317-4832-B741-A6A8E9B7274C}" dt="2025-06-29T20:39:44.718" v="349" actId="404"/>
          <ac:spMkLst>
            <pc:docMk/>
            <pc:sldMk cId="1645004315" sldId="274"/>
            <ac:spMk id="2" creationId="{B5583214-0941-2AC1-3544-9790AB46AFB5}"/>
          </ac:spMkLst>
        </pc:spChg>
        <pc:spChg chg="mod">
          <ac:chgData name="Nathaniel Sias" userId="b3adb88a120ebb95" providerId="LiveId" clId="{92096E26-F317-4832-B741-A6A8E9B7274C}" dt="2025-06-29T20:40:05.599" v="403" actId="20577"/>
          <ac:spMkLst>
            <pc:docMk/>
            <pc:sldMk cId="1645004315" sldId="274"/>
            <ac:spMk id="4" creationId="{C0D9A540-E184-7404-86CC-6D9CE3E371DC}"/>
          </ac:spMkLst>
        </pc:spChg>
      </pc:sldChg>
      <pc:sldChg chg="modSp add mod setBg">
        <pc:chgData name="Nathaniel Sias" userId="b3adb88a120ebb95" providerId="LiveId" clId="{92096E26-F317-4832-B741-A6A8E9B7274C}" dt="2025-06-29T20:41:22.867" v="422" actId="115"/>
        <pc:sldMkLst>
          <pc:docMk/>
          <pc:sldMk cId="2400024305" sldId="275"/>
        </pc:sldMkLst>
        <pc:spChg chg="mod">
          <ac:chgData name="Nathaniel Sias" userId="b3adb88a120ebb95" providerId="LiveId" clId="{92096E26-F317-4832-B741-A6A8E9B7274C}" dt="2025-06-29T20:41:22.867" v="422" actId="115"/>
          <ac:spMkLst>
            <pc:docMk/>
            <pc:sldMk cId="2400024305" sldId="275"/>
            <ac:spMk id="2" creationId="{63E99BAC-32BD-C22D-1879-A37B024CBCEB}"/>
          </ac:spMkLst>
        </pc:spChg>
      </pc:sldChg>
      <pc:sldChg chg="add">
        <pc:chgData name="Nathaniel Sias" userId="b3adb88a120ebb95" providerId="LiveId" clId="{92096E26-F317-4832-B741-A6A8E9B7274C}" dt="2025-06-29T20:41:30.349" v="424"/>
        <pc:sldMkLst>
          <pc:docMk/>
          <pc:sldMk cId="4029820190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B3EC-A13F-91A6-6B8D-64F4DABE8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5D6F6-06A6-AAAF-4A9C-0678BDFDB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F8A97-DF91-6420-28B4-D32D32F60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DDA33-7F6E-E44E-826A-4322AD6ED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E1A69-ECBF-6CBC-D31B-A3FFCA41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4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0ECB-19D1-2469-197C-54716F036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230639-C043-C96D-A4D9-C5ADDE573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69E3C-46DF-4CE2-AD0A-0D0840713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BE2A5-9543-D641-A917-DB226115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80B30-2332-C561-613A-1D9ABE129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6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6B262D-4D13-C5F0-19F8-F05D426A1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ED8BE-BA21-9D69-0855-5602F0C64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0D988-8661-0BC7-5773-D2D955D4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09D67-D6B2-02D0-A308-A1D7A49CE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4F69E-D615-24E5-127A-7626A72C1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4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5E48A-90A7-FF40-66B9-66F47999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D51C5-E042-917D-3DFB-28543728E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A9025-3BC3-2D09-7800-B5AF8F6D6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9CD3A-179A-E1A8-FA46-2229095CA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D6667-EA7D-89FB-3DC8-2C9A2C26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3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F2D6-7CC2-9FEF-EEAA-6DC64E7A8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98CAD-1980-2A15-69E4-3D2FE90C2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E38CF-533B-4672-1E0F-2E9F1F16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CC1E7-9F2F-B37B-B3CA-DB74A88F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5E0ED-EFAB-72C9-AE2A-55BF9151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0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81476-C665-7315-DACD-CDA23EE4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AE7C8-DB7E-4DAD-52DA-0C958D15C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97F61-EDB9-FF03-4597-3180163E6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E77C6-18B9-0236-18A8-DEFB72E6E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F3B7E-21DB-5243-75A3-EE023F01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CEDE0-61D7-E333-122C-99F77289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1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48019-F4B2-A252-7649-AA35E16F8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2ECA0-0B2A-7022-1BBF-A582B5461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52275-62C5-9DF1-160F-818F0AEED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7D7F13-9DA4-C4AD-8454-F6A1BAED7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D0FF4-A025-DF49-0CC0-7780A4BB4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7E1046-6518-8A09-6B2B-F748FE8B6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06371-7E3E-E972-9114-26D6E278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7EF11D-07B2-C859-9E07-5795D9D4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7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0F32C-7F22-CA04-E8CF-680FFA8A5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C86699-55AC-334E-C987-91BC9DF5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22BFF-6F2C-963C-38AE-5E323888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F9975-FD42-951E-E0A1-7B7F8334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3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151517-AA57-7B61-5E67-F107BBCCF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ADCCF-13B1-D18E-101E-B7D057A7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1FAF0-A703-B3EC-48AF-787ED304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6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C288-A8CA-B7EA-B3F7-799D83FE9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3FB42-28DA-8CB0-61CE-DB0710ED0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47BBC-9368-6990-6DBA-3D040E35E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D9E44-CDAD-E5EB-C760-3293A426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1847A-0F10-3101-C59D-6B8B40C0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0AE55-BB7C-794E-0D4C-F8204B28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8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E977-64A7-7251-8D59-815C51AC7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6CA5C-4602-6E93-E685-15B34B277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D2F5C-7419-5A1F-D133-330E1147A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8ABC5-9B79-29F1-362B-80ADC0FA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80D84-0A0D-4320-9475-23AF4C3D129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63F9A-2245-348E-73DB-B1C3EA170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666E5-5469-5295-867B-1F07F7DD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9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ED4B32-2D40-50EC-DA1F-C4855241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CF369-E274-F69B-AE6A-8F536A182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7807A-8614-5193-AB0A-D6A78B609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80D84-0A0D-4320-9475-23AF4C3D1292}" type="datetimeFigureOut">
              <a:rPr lang="en-US" smtClean="0"/>
              <a:t>6/29/2025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DAA3C-72B0-0166-0AFF-3A8BD029D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52513-1CD4-BFD0-3728-FAE0BE9E39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02B2D-C547-410E-869F-041308355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26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F1955-9C4A-0AC4-A6A4-2F11DB4C1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in the desert&#10;&#10;AI-generated content may be incorrect.">
            <a:extLst>
              <a:ext uri="{FF2B5EF4-FFF2-40B4-BE49-F238E27FC236}">
                <a16:creationId xmlns:a16="http://schemas.microsoft.com/office/drawing/2014/main" id="{B9F8ADF2-6918-6BD9-F690-F13D9FF11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3" r="3534" b="1327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B01868-F8FB-A929-CBE6-2370F553C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953264"/>
          </a:xfrm>
          <a:solidFill>
            <a:schemeClr val="tx1">
              <a:alpha val="23137"/>
            </a:schemeClr>
          </a:solidFill>
        </p:spPr>
        <p:txBody>
          <a:bodyPr anchor="ctr"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ptos ExtraBold" panose="020F0502020204030204" pitchFamily="34" charset="0"/>
              </a:rPr>
              <a:t>  </a:t>
            </a:r>
            <a:r>
              <a:rPr lang="en-US" sz="9600" dirty="0">
                <a:solidFill>
                  <a:schemeClr val="bg1"/>
                </a:solidFill>
                <a:latin typeface="Aptos ExtraBold" panose="020F0502020204030204" pitchFamily="34" charset="0"/>
              </a:rPr>
              <a:t>Out of Egypt, </a:t>
            </a:r>
            <a:br>
              <a:rPr lang="en-US" sz="9600" dirty="0">
                <a:solidFill>
                  <a:schemeClr val="bg1"/>
                </a:solidFill>
                <a:latin typeface="Aptos ExtraBold" panose="020F0502020204030204" pitchFamily="34" charset="0"/>
              </a:rPr>
            </a:br>
            <a:r>
              <a:rPr lang="en-US" sz="8000" dirty="0">
                <a:solidFill>
                  <a:schemeClr val="bg1"/>
                </a:solidFill>
                <a:latin typeface="Aptos Black" panose="020B0004020202020204" pitchFamily="34" charset="0"/>
              </a:rPr>
              <a:t>But is Egypt OUT OF </a:t>
            </a:r>
            <a:r>
              <a:rPr lang="en-US" sz="8000" u="sng" dirty="0">
                <a:solidFill>
                  <a:schemeClr val="bg1"/>
                </a:solidFill>
                <a:latin typeface="Aptos Black" panose="020B0004020202020204" pitchFamily="34" charset="0"/>
              </a:rPr>
              <a:t>ME</a:t>
            </a:r>
            <a:r>
              <a:rPr lang="en-US" sz="8000" dirty="0">
                <a:solidFill>
                  <a:schemeClr val="bg1"/>
                </a:solidFill>
                <a:latin typeface="Aptos Black" panose="020B0004020202020204" pitchFamily="34" charset="0"/>
              </a:rPr>
              <a:t>?</a:t>
            </a:r>
            <a:endParaRPr lang="en-US" sz="66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2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41306-3977-94CC-652F-B9E10FEDF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in the desert&#10;&#10;AI-generated content may be incorrect.">
            <a:extLst>
              <a:ext uri="{FF2B5EF4-FFF2-40B4-BE49-F238E27FC236}">
                <a16:creationId xmlns:a16="http://schemas.microsoft.com/office/drawing/2014/main" id="{96255BF9-3BD6-A8E1-24E2-5DFEEF200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3" r="3534" b="1327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E99BAC-32BD-C22D-1879-A37B024CB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953264"/>
          </a:xfrm>
          <a:solidFill>
            <a:schemeClr val="tx1">
              <a:alpha val="23137"/>
            </a:schemeClr>
          </a:solidFill>
        </p:spPr>
        <p:txBody>
          <a:bodyPr anchor="ctr"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ptos ExtraBold" panose="020F0502020204030204" pitchFamily="34" charset="0"/>
              </a:rPr>
              <a:t>  </a:t>
            </a:r>
            <a:r>
              <a:rPr lang="en-US" sz="9600" dirty="0">
                <a:solidFill>
                  <a:schemeClr val="bg1"/>
                </a:solidFill>
                <a:latin typeface="Aptos ExtraBold" panose="020F0502020204030204" pitchFamily="34" charset="0"/>
              </a:rPr>
              <a:t>Out of Egypt, </a:t>
            </a:r>
            <a:br>
              <a:rPr lang="en-US" sz="9600" dirty="0">
                <a:solidFill>
                  <a:schemeClr val="bg1"/>
                </a:solidFill>
                <a:latin typeface="Aptos ExtraBold" panose="020F0502020204030204" pitchFamily="34" charset="0"/>
              </a:rPr>
            </a:br>
            <a:r>
              <a:rPr lang="en-US" sz="8000" dirty="0">
                <a:solidFill>
                  <a:schemeClr val="bg1"/>
                </a:solidFill>
                <a:latin typeface="Aptos Black" panose="020B0004020202020204" pitchFamily="34" charset="0"/>
              </a:rPr>
              <a:t>But is Egypt OUT OF </a:t>
            </a:r>
            <a:r>
              <a:rPr lang="en-US" sz="8000" u="sng" dirty="0">
                <a:solidFill>
                  <a:schemeClr val="bg1"/>
                </a:solidFill>
                <a:latin typeface="Aptos Black" panose="020B0004020202020204" pitchFamily="34" charset="0"/>
              </a:rPr>
              <a:t>ME</a:t>
            </a:r>
            <a:r>
              <a:rPr lang="en-US" sz="8000" dirty="0">
                <a:solidFill>
                  <a:schemeClr val="bg1"/>
                </a:solidFill>
                <a:latin typeface="Aptos Black" panose="020B0004020202020204" pitchFamily="34" charset="0"/>
              </a:rPr>
              <a:t>?</a:t>
            </a:r>
            <a:endParaRPr lang="en-US" sz="66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2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4E5F-90E4-BEE0-1D94-EEBFAEB7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2308072"/>
            <a:ext cx="11988099" cy="1406284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Aptos Display" panose="020B0004020202020204" pitchFamily="34" charset="0"/>
              </a:rPr>
              <a:t>EXODUS 2 : 11 - 15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230DE-6CB3-9934-FBDA-08EFC4080BD3}"/>
              </a:ext>
            </a:extLst>
          </p:cNvPr>
          <p:cNvSpPr txBox="1"/>
          <p:nvPr/>
        </p:nvSpPr>
        <p:spPr>
          <a:xfrm>
            <a:off x="101950" y="3714356"/>
            <a:ext cx="11988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badi Extra Light" panose="020B0204020104020204" pitchFamily="34" charset="0"/>
              </a:rPr>
              <a:t>. . . Moses did as Pharaoh. . .</a:t>
            </a:r>
          </a:p>
        </p:txBody>
      </p:sp>
      <p:pic>
        <p:nvPicPr>
          <p:cNvPr id="6" name="Graphic 5" descr="Open book outline">
            <a:extLst>
              <a:ext uri="{FF2B5EF4-FFF2-40B4-BE49-F238E27FC236}">
                <a16:creationId xmlns:a16="http://schemas.microsoft.com/office/drawing/2014/main" id="{5EAD6B3F-A60F-0949-0CEF-87623AF67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4015" y="4586189"/>
            <a:ext cx="1543970" cy="15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9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AD647-70D9-B3C7-5138-A9F150C06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364752C8-14DA-69F5-DEE9-E15022649A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DB722C-A893-5979-B661-A7C26CB1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0"/>
            <a:ext cx="10947575" cy="92333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Aptos ExtraBold" panose="020B0004020202020204" pitchFamily="34" charset="0"/>
              </a:rPr>
              <a:t>64-0719E Going Beyond The Camp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AB7613-C351-6D93-E2B5-B767FE3AC2BB}"/>
              </a:ext>
            </a:extLst>
          </p:cNvPr>
          <p:cNvSpPr txBox="1"/>
          <p:nvPr/>
        </p:nvSpPr>
        <p:spPr>
          <a:xfrm>
            <a:off x="98854" y="775663"/>
            <a:ext cx="1198605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0" dirty="0">
                <a:latin typeface="Aptos Display" panose="020B0004020202020204" pitchFamily="34" charset="0"/>
              </a:rPr>
              <a:t>What was it? He, now, the people thought he was crazy. But what had he done? Got out of his own camp. </a:t>
            </a:r>
            <a:r>
              <a:rPr lang="en-US" sz="47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Pharaoh educated him forty years in the school camp, and he failed. And it taken God another forty years to get it out of him. </a:t>
            </a:r>
            <a:r>
              <a:rPr lang="en-US" sz="4700" dirty="0">
                <a:latin typeface="Aptos Display" panose="020B0004020202020204" pitchFamily="34" charset="0"/>
              </a:rPr>
              <a:t>All of his education and all of his theology that he had been taught, </a:t>
            </a:r>
            <a:r>
              <a:rPr lang="en-US" sz="4700" b="1" u="sng" dirty="0">
                <a:solidFill>
                  <a:schemeClr val="accent2">
                    <a:lumMod val="40000"/>
                    <a:lumOff val="60000"/>
                  </a:schemeClr>
                </a:solidFill>
                <a:latin typeface="Aptos Display" panose="020B0004020202020204" pitchFamily="34" charset="0"/>
              </a:rPr>
              <a:t>it taken forty years to get it out of him. And then God used him a forty years.</a:t>
            </a:r>
          </a:p>
        </p:txBody>
      </p:sp>
    </p:spTree>
    <p:extLst>
      <p:ext uri="{BB962C8B-B14F-4D97-AF65-F5344CB8AC3E}">
        <p14:creationId xmlns:p14="http://schemas.microsoft.com/office/powerpoint/2010/main" val="17195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9AB29-D074-BB47-01D1-088DBA6CE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8AAAA03C-6E53-579A-7149-655E8F5995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07782E-0753-D789-7DAA-980796134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0"/>
            <a:ext cx="10947575" cy="92333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Aptos ExtraBold" panose="020B0004020202020204" pitchFamily="34" charset="0"/>
              </a:rPr>
              <a:t>64-0719E Going Beyond The Camp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2EF2B-38F7-A790-1F85-AB6CB860AA4E}"/>
              </a:ext>
            </a:extLst>
          </p:cNvPr>
          <p:cNvSpPr txBox="1"/>
          <p:nvPr/>
        </p:nvSpPr>
        <p:spPr>
          <a:xfrm>
            <a:off x="245942" y="775663"/>
            <a:ext cx="118389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God has an awful time preparing His man. But, you see, He never could ahold of Moses, till Moses got out of his own man-made camp, from the military way of doing it, </a:t>
            </a:r>
            <a:r>
              <a:rPr lang="en-US" sz="48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and the natural way of doing it, unto the supernatural way of doing it. Then, when he got in that camp, God could use him.</a:t>
            </a:r>
          </a:p>
        </p:txBody>
      </p:sp>
    </p:spTree>
    <p:extLst>
      <p:ext uri="{BB962C8B-B14F-4D97-AF65-F5344CB8AC3E}">
        <p14:creationId xmlns:p14="http://schemas.microsoft.com/office/powerpoint/2010/main" val="2525277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80222-2894-58F2-64F7-3C34720FC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C86984A9-1633-8FC7-9544-3BB1B1CD70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E49DBA-99F8-1DC0-CD5E-80219E083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0"/>
            <a:ext cx="11946058" cy="92333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ptos ExtraBold" panose="020B0004020202020204" pitchFamily="34" charset="0"/>
              </a:rPr>
              <a:t>64-0409 The Identification Of Christ In All 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97A78-4BB9-22BF-F25F-627E6BBDEA26}"/>
              </a:ext>
            </a:extLst>
          </p:cNvPr>
          <p:cNvSpPr txBox="1"/>
          <p:nvPr/>
        </p:nvSpPr>
        <p:spPr>
          <a:xfrm>
            <a:off x="245942" y="713879"/>
            <a:ext cx="1183896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But when Moses was called, took forty years of schooling, then forty years to get it all out of him again</a:t>
            </a:r>
            <a:r>
              <a:rPr lang="en-US" sz="5000" dirty="0"/>
              <a:t>, then God called him by the supernatural Light, a Pillar of Fire laying back in a burning bush. </a:t>
            </a:r>
            <a:r>
              <a:rPr lang="en-US" sz="50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And he </a:t>
            </a:r>
            <a:r>
              <a:rPr lang="en-US" sz="5000" b="1" u="sng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knowed</a:t>
            </a:r>
            <a:r>
              <a:rPr lang="en-US" sz="50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more about God, in five minutes, than he learned in forty years, because he was in His Presence.</a:t>
            </a:r>
          </a:p>
        </p:txBody>
      </p:sp>
    </p:spTree>
    <p:extLst>
      <p:ext uri="{BB962C8B-B14F-4D97-AF65-F5344CB8AC3E}">
        <p14:creationId xmlns:p14="http://schemas.microsoft.com/office/powerpoint/2010/main" val="180681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169FC-FC5F-8576-18E0-1A74F27E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E962D-B5DF-40E6-827B-9A878371B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2308072"/>
            <a:ext cx="11988099" cy="1406284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latin typeface="Aptos Display" panose="020B0004020202020204" pitchFamily="34" charset="0"/>
              </a:rPr>
              <a:t>NUMBERS 11 : 1 - 6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57BC35-A463-9AD7-36BB-2EDE0C38F8D9}"/>
              </a:ext>
            </a:extLst>
          </p:cNvPr>
          <p:cNvSpPr txBox="1"/>
          <p:nvPr/>
        </p:nvSpPr>
        <p:spPr>
          <a:xfrm>
            <a:off x="101950" y="3714356"/>
            <a:ext cx="11988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badi Extra Light" panose="020B0204020104020204" pitchFamily="34" charset="0"/>
              </a:rPr>
              <a:t>. . . but Egypt! . . .</a:t>
            </a:r>
          </a:p>
        </p:txBody>
      </p:sp>
      <p:pic>
        <p:nvPicPr>
          <p:cNvPr id="6" name="Graphic 5" descr="Open book outline">
            <a:extLst>
              <a:ext uri="{FF2B5EF4-FFF2-40B4-BE49-F238E27FC236}">
                <a16:creationId xmlns:a16="http://schemas.microsoft.com/office/drawing/2014/main" id="{4422EE08-F116-5097-F4C9-F8A02B376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4015" y="4586189"/>
            <a:ext cx="1543970" cy="15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6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D7F4-4B89-AD89-C076-038D54587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2" y="0"/>
            <a:ext cx="10947575" cy="923330"/>
          </a:xfrm>
        </p:spPr>
        <p:txBody>
          <a:bodyPr>
            <a:normAutofit/>
          </a:bodyPr>
          <a:lstStyle/>
          <a:p>
            <a:r>
              <a:rPr lang="en-US" sz="5000" dirty="0">
                <a:latin typeface="Aptos ExtraBold" panose="020B0004020202020204" pitchFamily="34" charset="0"/>
              </a:rPr>
              <a:t>59-0810 The Reaction To An Action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11668-414E-52C5-7789-FA308C0180D6}"/>
              </a:ext>
            </a:extLst>
          </p:cNvPr>
          <p:cNvSpPr txBox="1"/>
          <p:nvPr/>
        </p:nvSpPr>
        <p:spPr>
          <a:xfrm>
            <a:off x="287983" y="775663"/>
            <a:ext cx="116160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ptos Display" panose="020B0004020202020204" pitchFamily="34" charset="0"/>
              </a:rPr>
              <a:t>And I want to say this: that God will never hear your prayer as long as you hide iniquity in your heart, He will not do it. ...</a:t>
            </a:r>
          </a:p>
        </p:txBody>
      </p:sp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4BDDF31B-84AD-A0E3-C584-CD15DE4808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400000"/>
                    </a14:imgEffect>
                    <a14:imgEffect>
                      <a14:brightnessContrast bright="-49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81" y="5288777"/>
            <a:ext cx="1424619" cy="15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20C59-31C0-97BB-51F8-760405970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688A67-56F3-5A73-3C94-68E5390DD653}"/>
              </a:ext>
            </a:extLst>
          </p:cNvPr>
          <p:cNvSpPr txBox="1"/>
          <p:nvPr/>
        </p:nvSpPr>
        <p:spPr>
          <a:xfrm>
            <a:off x="287983" y="2767280"/>
            <a:ext cx="11616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Aptos Black" panose="020B0004020202020204" pitchFamily="34" charset="0"/>
              </a:rPr>
              <a:t>God settles the matter!</a:t>
            </a:r>
          </a:p>
        </p:txBody>
      </p:sp>
    </p:spTree>
    <p:extLst>
      <p:ext uri="{BB962C8B-B14F-4D97-AF65-F5344CB8AC3E}">
        <p14:creationId xmlns:p14="http://schemas.microsoft.com/office/powerpoint/2010/main" val="545928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C7BB4-9713-6FF0-F16E-16B573611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3214-0941-2AC1-3544-9790AB46A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" y="2308072"/>
            <a:ext cx="11988099" cy="1406284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latin typeface="Aptos Display" panose="020B0004020202020204" pitchFamily="34" charset="0"/>
              </a:rPr>
              <a:t>II CORINTHIANS 12 : 7 – 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9A540-E184-7404-86CC-6D9CE3E371DC}"/>
              </a:ext>
            </a:extLst>
          </p:cNvPr>
          <p:cNvSpPr txBox="1"/>
          <p:nvPr/>
        </p:nvSpPr>
        <p:spPr>
          <a:xfrm>
            <a:off x="101950" y="3714356"/>
            <a:ext cx="11988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badi Extra Light" panose="020B0204020104020204" pitchFamily="34" charset="0"/>
              </a:rPr>
              <a:t>. . . No Egypt found in Paul, now to be proven! . . .</a:t>
            </a:r>
          </a:p>
        </p:txBody>
      </p:sp>
      <p:pic>
        <p:nvPicPr>
          <p:cNvPr id="6" name="Graphic 5" descr="Open book outline">
            <a:extLst>
              <a:ext uri="{FF2B5EF4-FFF2-40B4-BE49-F238E27FC236}">
                <a16:creationId xmlns:a16="http://schemas.microsoft.com/office/drawing/2014/main" id="{44896127-2F37-F7FF-6436-6C3954007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4015" y="4586189"/>
            <a:ext cx="1543970" cy="154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04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21C27DE-DAC6-465F-9DFE-0F34C32110D8}" vid="{FF5C57EB-A11D-4EF0-B271-AC86AB0C34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00-0000 Template_New</Template>
  <TotalTime>1124</TotalTime>
  <Words>370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Abadi Extra Light</vt:lpstr>
      <vt:lpstr>Aptos Black</vt:lpstr>
      <vt:lpstr>Aptos Display</vt:lpstr>
      <vt:lpstr>Aptos ExtraBold</vt:lpstr>
      <vt:lpstr>Arial</vt:lpstr>
      <vt:lpstr>Calibri</vt:lpstr>
      <vt:lpstr>Calibri Light</vt:lpstr>
      <vt:lpstr>Office Theme</vt:lpstr>
      <vt:lpstr>  Out of Egypt,  But is Egypt OUT OF ME?</vt:lpstr>
      <vt:lpstr>EXODUS 2 : 11 - 15</vt:lpstr>
      <vt:lpstr>64-0719E Going Beyond The Camp</vt:lpstr>
      <vt:lpstr>64-0719E Going Beyond The Camp</vt:lpstr>
      <vt:lpstr>64-0409 The Identification Of Christ In All Ages</vt:lpstr>
      <vt:lpstr>NUMBERS 11 : 1 - 6</vt:lpstr>
      <vt:lpstr>59-0810 The Reaction To An Action</vt:lpstr>
      <vt:lpstr>PowerPoint Presentation</vt:lpstr>
      <vt:lpstr>II CORINTHIANS 12 : 7 – 10</vt:lpstr>
      <vt:lpstr>  Out of Egypt,  But is Egypt OUT OF ME?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Nathaniel Sias</dc:creator>
  <cp:lastModifiedBy>Nathaniel Sias</cp:lastModifiedBy>
  <cp:revision>1</cp:revision>
  <dcterms:created xsi:type="dcterms:W3CDTF">2025-06-29T20:21:58Z</dcterms:created>
  <dcterms:modified xsi:type="dcterms:W3CDTF">2025-06-30T15:08:36Z</dcterms:modified>
</cp:coreProperties>
</file>